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24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9A0A343B-6633-4C06-B0CA-C2B432F6669B}" type="datetimeFigureOut">
              <a:rPr lang="en-US" smtClean="0"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E8D99A5-069E-42FC-8C61-2D99D18317C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500" b="1" dirty="0" smtClean="0">
                <a:latin typeface="Times New Roman" pitchFamily="18" charset="0"/>
                <a:cs typeface="Times New Roman" pitchFamily="18" charset="0"/>
              </a:rPr>
              <a:t>Semaphore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414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phần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sẽ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b="0" dirty="0" smtClean="0"/>
              <a:t>:</a:t>
            </a:r>
          </a:p>
          <a:p>
            <a:pPr lvl="3">
              <a:buFont typeface="Wingdings" pitchFamily="2" charset="2"/>
              <a:buChar char="Ø"/>
            </a:pPr>
            <a:r>
              <a:rPr lang="en-US" dirty="0"/>
              <a:t> 	</a:t>
            </a:r>
            <a:r>
              <a:rPr lang="en-US" dirty="0" smtClean="0"/>
              <a:t>  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thiệu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3">
              <a:buFont typeface="Wingdings" pitchFamily="2" charset="2"/>
              <a:buChar char="Ø"/>
            </a:pP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    2.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chế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Semaphore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lvl="3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     3.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loại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Semaphore</a:t>
            </a:r>
            <a:endParaRPr lang="en-US" sz="2000" b="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500" b="1" dirty="0" smtClean="0">
                <a:latin typeface="Times New Roman" pitchFamily="18" charset="0"/>
                <a:cs typeface="Times New Roman" pitchFamily="18" charset="0"/>
              </a:rPr>
              <a:t>Semaphore</a:t>
            </a:r>
            <a:endParaRPr lang="en-US" sz="35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06942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Thiệu</a:t>
            </a:r>
            <a:endParaRPr lang="en-US" sz="3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0"/>
            <a:ext cx="7520940" cy="5181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Semaphore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cụ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cung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cấp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bởi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OS.</a:t>
            </a:r>
          </a:p>
          <a:p>
            <a:pPr>
              <a:buFont typeface="Wingdings" pitchFamily="2" charset="2"/>
              <a:buChar char="§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Semaphore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cấu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trúc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định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nghĩa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loại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trừ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khả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xung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quá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chia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sẻ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tài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§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Semaphore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2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lvl="3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Wait(S):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giảm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giá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semaphore.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Nếu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giá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này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âm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thì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prosess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lệnh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Wait()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bị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blocked.</a:t>
            </a:r>
          </a:p>
          <a:p>
            <a:pPr lvl="3"/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Signal(S):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tăng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giá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trị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semaphore.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Nếu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giá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trị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này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âm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,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một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process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đang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blocked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bởi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một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lệnh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Wait()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sẽ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được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phục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hồi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để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thực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thi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.</a:t>
            </a:r>
            <a:endParaRPr lang="en-US" b="1" dirty="0" smtClean="0">
              <a:latin typeface="Courier New" pitchFamily="49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1703463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2.Cơ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chế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SemaPhore</a:t>
            </a:r>
            <a:endParaRPr lang="en-US" sz="3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0"/>
            <a:ext cx="7520940" cy="4766772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semaphore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định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nghĩa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như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0" indent="0"/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	wait(S):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S.value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-;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if 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000" b="0" dirty="0" err="1">
                <a:latin typeface="Times New Roman" pitchFamily="18" charset="0"/>
                <a:cs typeface="Times New Roman" pitchFamily="18" charset="0"/>
              </a:rPr>
              <a:t>S.value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 &lt; 0) { 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	add 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this process 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to S.L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	block();</a:t>
            </a:r>
            <a:endParaRPr lang="en-US" sz="2000" b="0" dirty="0">
              <a:latin typeface="Times New Roman" pitchFamily="18" charset="0"/>
              <a:cs typeface="Times New Roman" pitchFamily="18" charset="0"/>
            </a:endParaRP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}</a:t>
            </a:r>
          </a:p>
          <a:p>
            <a:pPr marL="0" indent="0"/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	 signal(S): 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S.value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++;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if 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000" b="0" dirty="0" err="1">
                <a:latin typeface="Times New Roman" pitchFamily="18" charset="0"/>
                <a:cs typeface="Times New Roman" pitchFamily="18" charset="0"/>
              </a:rPr>
              <a:t>S.value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 &lt;= 0) {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	remove 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process P </a:t>
            </a:r>
            <a:r>
              <a:rPr lang="en-US" sz="2000" b="0" dirty="0" err="1">
                <a:latin typeface="Times New Roman" pitchFamily="18" charset="0"/>
                <a:cs typeface="Times New Roman" pitchFamily="18" charset="0"/>
              </a:rPr>
              <a:t>fromS.L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	wakeup(P</a:t>
            </a:r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pPr marL="0" indent="0"/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		}</a:t>
            </a:r>
          </a:p>
          <a:p>
            <a:pPr marL="0" indent="0"/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1144146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2.Cơ </a:t>
            </a:r>
            <a:r>
              <a:rPr lang="en-US" sz="3000" b="1" dirty="0" err="1">
                <a:latin typeface="Times New Roman" pitchFamily="18" charset="0"/>
                <a:cs typeface="Times New Roman" pitchFamily="18" charset="0"/>
              </a:rPr>
              <a:t>chế</a:t>
            </a:r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>
                <a:latin typeface="Times New Roman" pitchFamily="18" charset="0"/>
                <a:cs typeface="Times New Roman" pitchFamily="18" charset="0"/>
              </a:rPr>
              <a:t>SemaPhore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545257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process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chờ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trên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semaphore S,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nó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sẽ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bị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bocked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semaphore.</a:t>
            </a:r>
          </a:p>
          <a:p>
            <a:pPr>
              <a:buFont typeface="Wingdings" pitchFamily="2" charset="2"/>
              <a:buChar char="q"/>
            </a:pP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signal()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thường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chế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FIFO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chuyển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process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từ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đợi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ready.</a:t>
            </a:r>
          </a:p>
          <a:p>
            <a:pPr>
              <a:buFont typeface="Wingdings" pitchFamily="2" charset="2"/>
              <a:buChar char="q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block()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wakeup()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thay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đổi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trạng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thái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process ,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đó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system call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bản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/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- Block :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chuyển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từ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running sang waiting</a:t>
            </a:r>
          </a:p>
          <a:p>
            <a:pPr marL="0" indent="0"/>
            <a:r>
              <a:rPr lang="en-US" sz="2000" b="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- Wakeup: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chuyển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từ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 waiting sang 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ready</a:t>
            </a:r>
            <a:endParaRPr lang="en-US" sz="2000" b="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SEMAPHORES - Operating System (Simplified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914400"/>
            <a:ext cx="9184250" cy="579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48715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dirty="0" err="1" smtClean="0">
                <a:latin typeface="Times New Roman" pitchFamily="18" charset="0"/>
                <a:cs typeface="Times New Roman" pitchFamily="18" charset="0"/>
              </a:rPr>
              <a:t>loại</a:t>
            </a:r>
            <a:r>
              <a:rPr lang="en-US" sz="3000" b="1" dirty="0" smtClean="0">
                <a:latin typeface="Times New Roman" pitchFamily="18" charset="0"/>
                <a:cs typeface="Times New Roman" pitchFamily="18" charset="0"/>
              </a:rPr>
              <a:t> semaphore</a:t>
            </a:r>
            <a:endParaRPr lang="en-US" sz="3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Counting semaphore: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giá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không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hạn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chế</a:t>
            </a:r>
            <a:endParaRPr lang="en-US" sz="2000" b="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Binary semaphore: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nguyên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giá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0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hoặc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1. Binary semaphore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rất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dễ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000" b="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Chúng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ta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thể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counting semaphore  </a:t>
            </a:r>
            <a:r>
              <a:rPr lang="en-US" sz="2000" b="0" dirty="0" err="1" smtClean="0">
                <a:latin typeface="Times New Roman" pitchFamily="18" charset="0"/>
                <a:cs typeface="Times New Roman" pitchFamily="18" charset="0"/>
              </a:rPr>
              <a:t>bằng</a:t>
            </a:r>
            <a:r>
              <a:rPr lang="en-US" sz="2000" b="0" dirty="0" smtClean="0">
                <a:latin typeface="Times New Roman" pitchFamily="18" charset="0"/>
                <a:cs typeface="Times New Roman" pitchFamily="18" charset="0"/>
              </a:rPr>
              <a:t> binary semaphore.</a:t>
            </a:r>
            <a:endParaRPr lang="en-US" sz="2000" b="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66458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Cảm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ơn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mọi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lắng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nghe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...!!!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83162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175</TotalTime>
  <Words>263</Words>
  <Application>Microsoft Office PowerPoint</Application>
  <PresentationFormat>On-screen Show (4:3)</PresentationFormat>
  <Paragraphs>42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Angles</vt:lpstr>
      <vt:lpstr>Semaphore </vt:lpstr>
      <vt:lpstr>Semaphore</vt:lpstr>
      <vt:lpstr>1. Giới Thiệu</vt:lpstr>
      <vt:lpstr>2.Cơ chế hoạt động SemaPhore</vt:lpstr>
      <vt:lpstr>2.Cơ chế hoạt động SemaPhore</vt:lpstr>
      <vt:lpstr>3. Các loại semaphore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Semaphore</dc:title>
  <dc:creator>computer</dc:creator>
  <cp:lastModifiedBy>computer</cp:lastModifiedBy>
  <cp:revision>17</cp:revision>
  <dcterms:created xsi:type="dcterms:W3CDTF">2020-09-23T03:47:56Z</dcterms:created>
  <dcterms:modified xsi:type="dcterms:W3CDTF">2020-09-29T14:56:20Z</dcterms:modified>
</cp:coreProperties>
</file>

<file path=docProps/thumbnail.jpeg>
</file>